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93" r:id="rId54"/>
    <p:sldId id="333" r:id="rId55"/>
    <p:sldId id="319" r:id="rId56"/>
    <p:sldId id="345" r:id="rId57"/>
    <p:sldId id="312" r:id="rId58"/>
    <p:sldId id="315" r:id="rId59"/>
    <p:sldId id="310" r:id="rId60"/>
    <p:sldId id="313" r:id="rId61"/>
    <p:sldId id="289" r:id="rId62"/>
    <p:sldId id="334" r:id="rId63"/>
    <p:sldId id="290" r:id="rId64"/>
    <p:sldId id="311" r:id="rId65"/>
    <p:sldId id="295" r:id="rId66"/>
    <p:sldId id="335" r:id="rId67"/>
    <p:sldId id="291" r:id="rId68"/>
    <p:sldId id="307" r:id="rId69"/>
    <p:sldId id="336" r:id="rId70"/>
    <p:sldId id="308" r:id="rId71"/>
    <p:sldId id="309" r:id="rId72"/>
    <p:sldId id="321" r:id="rId73"/>
    <p:sldId id="322" r:id="rId74"/>
    <p:sldId id="325" r:id="rId7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09.08.2021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microsoft.com/office/2007/relationships/hdphoto" Target="../media/hdphoto2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6" y="140682"/>
            <a:ext cx="8969433" cy="65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134" y="4518949"/>
            <a:ext cx="10515600" cy="1940040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030" t="57722" b="31628"/>
          <a:stretch/>
        </p:blipFill>
        <p:spPr>
          <a:xfrm>
            <a:off x="1014153" y="3664315"/>
            <a:ext cx="7533533" cy="738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53" t="15709" b="52529"/>
          <a:stretch/>
        </p:blipFill>
        <p:spPr>
          <a:xfrm>
            <a:off x="1014153" y="2077967"/>
            <a:ext cx="7065818" cy="7131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3" y="2835403"/>
            <a:ext cx="3514530" cy="794078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 rotWithShape="1">
          <a:blip r:embed="rId5"/>
          <a:srcRect l="7445" t="73860" r="7655" b="9619"/>
          <a:stretch/>
        </p:blipFill>
        <p:spPr>
          <a:xfrm>
            <a:off x="1014153" y="1276388"/>
            <a:ext cx="3133898" cy="7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650"/>
            <a:ext cx="10397786" cy="1737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6044" y="4663440"/>
            <a:ext cx="405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 на пример с континентами</a:t>
            </a:r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56032" cy="3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31" y="1837363"/>
            <a:ext cx="8597064" cy="2356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1" y="4626599"/>
            <a:ext cx="8693177" cy="1950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1784" y="180459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Скучно! Нужно выкинуть</a:t>
            </a: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стрим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065" y="108013"/>
            <a:ext cx="6166485" cy="66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Вот так, с помощью нехитрых приспособлений, можно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превратить в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даже в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спринговый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компонент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Sealed interface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707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93" b="90244" l="7295" r="94225">
                        <a14:foregroundMark x1="22796" y1="47561" x2="22796" y2="47561"/>
                        <a14:foregroundMark x1="34043" y1="51220" x2="34043" y2="51220"/>
                        <a14:foregroundMark x1="38602" y1="58537" x2="38602" y2="58537"/>
                        <a14:foregroundMark x1="46809" y1="60976" x2="46809" y2="60976"/>
                        <a14:foregroundMark x1="55319" y1="60976" x2="55319" y2="60976"/>
                        <a14:foregroundMark x1="63526" y1="58537" x2="63526" y2="58537"/>
                        <a14:foregroundMark x1="74164" y1="54878" x2="74164" y2="54878"/>
                        <a14:foregroundMark x1="84802" y1="53659" x2="84802" y2="53659"/>
                        <a14:foregroundMark x1="91185" y1="52439" x2="91185" y2="52439"/>
                        <a14:foregroundMark x1="94225" y1="29268" x2="94225" y2="29268"/>
                        <a14:foregroundMark x1="7295" y1="50000" x2="7295" y2="50000"/>
                      </a14:backgroundRemoval>
                    </a14:imgEffect>
                  </a14:imgLayer>
                </a14:imgProps>
              </a:ext>
            </a:extLst>
          </a:blip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</a:rPr>
              <a:t>2.5</a:t>
            </a:r>
            <a:endParaRPr lang="ru-RU" sz="6600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</a:rPr>
              <a:t>6.2</a:t>
            </a:r>
            <a:endParaRPr lang="ru-RU" sz="6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7222</TotalTime>
  <Words>700</Words>
  <Application>Microsoft Office PowerPoint</Application>
  <PresentationFormat>Широкоэкранный</PresentationFormat>
  <Paragraphs>254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Apache Commons и Guava</vt:lpstr>
      <vt:lpstr>Реализация Apache Commons</vt:lpstr>
      <vt:lpstr>Реализация Guava</vt:lpstr>
      <vt:lpstr>Реализация valueOf(Class, name)</vt:lpstr>
      <vt:lpstr>Замер перфоманса с помощью JMH</vt:lpstr>
      <vt:lpstr>Получение перечисления по параметру</vt:lpstr>
      <vt:lpstr>Через стрим</vt:lpstr>
      <vt:lpstr>Кэш в виде мапы</vt:lpstr>
      <vt:lpstr>Сравнение производительности</vt:lpstr>
      <vt:lpstr>Алгоритм выбора решения</vt:lpstr>
      <vt:lpstr>Презентация PowerPoint</vt:lpstr>
      <vt:lpstr>Презентация PowerPoint</vt:lpstr>
      <vt:lpstr>Laziness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Бояршинов Артём Владиславович</cp:lastModifiedBy>
  <cp:revision>82</cp:revision>
  <dcterms:created xsi:type="dcterms:W3CDTF">2021-07-21T11:09:59Z</dcterms:created>
  <dcterms:modified xsi:type="dcterms:W3CDTF">2021-08-11T14:56:19Z</dcterms:modified>
</cp:coreProperties>
</file>